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86" r:id="rId4"/>
    <p:sldId id="294" r:id="rId5"/>
    <p:sldId id="278" r:id="rId6"/>
    <p:sldId id="280" r:id="rId7"/>
    <p:sldId id="295" r:id="rId8"/>
    <p:sldId id="279" r:id="rId9"/>
    <p:sldId id="306" r:id="rId10"/>
    <p:sldId id="285" r:id="rId11"/>
    <p:sldId id="283" r:id="rId12"/>
    <p:sldId id="293" r:id="rId13"/>
    <p:sldId id="312" r:id="rId14"/>
    <p:sldId id="314" r:id="rId15"/>
    <p:sldId id="284" r:id="rId16"/>
    <p:sldId id="292" r:id="rId17"/>
    <p:sldId id="29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2A2B73-71FE-456D-9297-D5EAA0FED006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0F19BC-8340-4175-9AEB-1BB39DFDB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A65BF-99C5-4BC2-9EBA-EAFFF3978A00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1C17D-B8FA-41CB-934F-5A198BB75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E1F5-281B-4616-8632-3B83DC7F5F7C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1630D-7C6A-4FAC-8874-F0B0AD196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B265A-8649-4E8F-AADA-9AB19951CFD5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69B3-8746-4C35-8C92-64B8B14F2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B9F176-038D-4B79-96BE-0C30F48C3222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BFE7D0-F42A-4A65-B886-95B529B57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0EDC-BB76-4543-A930-AB92C4C0DD75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2F85-4FA4-472D-A637-A73F94247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3D7CBB-9B53-4FD6-BEB2-DC5806B0AC64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58E127-E329-4C21-90CC-094B40B30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31CFF-77EF-49D1-8D21-691110D2F567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BB98C-789F-4C86-ABB8-ED8174586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FFFEA4-6CF5-43E2-AE82-0A55FB19282E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1D6113-CF02-4B84-8AD2-E5DE38CBE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B669D8-7F01-4225-9DC6-E2A0A4748706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057477-7EAF-4DEF-BA6F-C2A52954E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67FE33-9DCB-4701-90D0-B471BADA2774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B875C-2ABA-4BBA-BEC3-1D11C3502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CFAEF4E-FD6F-4CD1-993F-E57A9B190B04}" type="datetimeFigureOut">
              <a:rPr lang="ru-RU"/>
              <a:pPr>
                <a:defRPr/>
              </a:pPr>
              <a:t>11.02.2016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E7E28F2-34C9-4B1C-94DF-8762824BE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Электричество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в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нашей</a:t>
            </a:r>
            <a:r>
              <a:rPr lang="uk-UA" sz="54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uk-UA" sz="5400" dirty="0" err="1" smtClean="0">
                <a:solidFill>
                  <a:schemeClr val="tx2">
                    <a:satMod val="130000"/>
                  </a:schemeClr>
                </a:solidFill>
              </a:rPr>
              <a:t>жизни</a:t>
            </a:r>
            <a:endParaRPr lang="ru-RU" sz="54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500438"/>
            <a:ext cx="39957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844675"/>
            <a:ext cx="41767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“</a:t>
            </a:r>
            <a:r>
              <a:rPr lang="uk-UA" sz="4400" dirty="0" err="1">
                <a:solidFill>
                  <a:schemeClr val="tx2">
                    <a:satMod val="130000"/>
                  </a:schemeClr>
                </a:solidFill>
                <a:effectLst/>
              </a:rPr>
              <a:t>Оживление</a:t>
            </a:r>
            <a:r>
              <a:rPr lang="ru-RU" sz="4400" dirty="0">
                <a:solidFill>
                  <a:schemeClr val="tx2">
                    <a:satMod val="130000"/>
                  </a:schemeClr>
                </a:solidFill>
                <a:effectLst/>
              </a:rPr>
              <a:t>”  </a:t>
            </a:r>
            <a:r>
              <a:rPr lang="uk-UA" sz="4400" dirty="0" err="1">
                <a:solidFill>
                  <a:schemeClr val="tx2">
                    <a:satMod val="130000"/>
                  </a:schemeClr>
                </a:solidFill>
                <a:effectLst/>
              </a:rPr>
              <a:t>паука</a:t>
            </a:r>
            <a:r>
              <a:rPr lang="ru-RU" sz="4400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44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sz="44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3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uk-UA" sz="53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uk-UA" sz="5300" dirty="0" err="1" smtClean="0">
                <a:solidFill>
                  <a:schemeClr val="tx2">
                    <a:satMod val="130000"/>
                  </a:schemeClr>
                </a:solidFill>
                <a:effectLst/>
              </a:rPr>
              <a:t>Прыгающая</a:t>
            </a:r>
            <a:r>
              <a:rPr lang="uk-UA" sz="53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 </a:t>
            </a:r>
            <a:r>
              <a:rPr lang="uk-UA" sz="5300" dirty="0">
                <a:solidFill>
                  <a:schemeClr val="tx2">
                    <a:satMod val="130000"/>
                  </a:schemeClr>
                </a:solidFill>
                <a:effectLst/>
              </a:rPr>
              <a:t>ватка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1773238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Оживший пепел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5602" name="Picture 3" descr="D:\Documents and Settings\DOM\Мои документы\Мои рисунки\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268413"/>
            <a:ext cx="7199313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D:\Documents and Settings\DOM\Рабочий стол\Проект на физику\imageекр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2700"/>
            <a:ext cx="4105275" cy="3079750"/>
          </a:xfrm>
        </p:spPr>
      </p:pic>
      <p:pic>
        <p:nvPicPr>
          <p:cNvPr id="26626" name="Picture 5" descr="D:\Documents and Settings\DOM\Рабочий стол\Проект на физику\новый коллаж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9525"/>
            <a:ext cx="425767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Объект 3" descr="D:\Documents and Settings\DOM\Рабочий стол\Проект на физику\P1010262л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" y="3092450"/>
            <a:ext cx="42497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8" descr="D:\Documents and Settings\DOM\Рабочий стол\Проект на физику\P1010264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092450"/>
            <a:ext cx="4257675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 descr="D:\Documents and Settings\DOM\Рабочий стол\Проект на физику\P1010270лдто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765175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Подпрыгивающий пепел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1773238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Электрическая колокольня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9698" name="Picture 3" descr="D:\Documents and Settings\DOM\Мои документы\Мои рисунки\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268413"/>
            <a:ext cx="6962775" cy="522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1341438"/>
            <a:ext cx="7499350" cy="4217987"/>
          </a:xfrm>
        </p:spPr>
      </p:pic>
      <p:sp>
        <p:nvSpPr>
          <p:cNvPr id="2" name="Заголовок 1"/>
          <p:cNvSpPr>
            <a:spLocks/>
          </p:cNvSpPr>
          <p:nvPr/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3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Электрическая колокольня</a:t>
            </a:r>
            <a:endParaRPr lang="ru-RU" sz="43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satMod val="130000"/>
                  </a:schemeClr>
                </a:solidFill>
              </a:rPr>
              <a:t>Когда наэлектризованную палочку подносят к струе, то в ней наводятся заряды, которые взаимодействуют с зарядами палочки. В результате струя отклоняется в сторону палочки. </a:t>
            </a:r>
          </a:p>
        </p:txBody>
      </p:sp>
      <p:pic>
        <p:nvPicPr>
          <p:cNvPr id="14338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852613"/>
            <a:ext cx="6621463" cy="5005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7497763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satMod val="130000"/>
                  </a:schemeClr>
                </a:solidFill>
              </a:rPr>
              <a:t>А на каплях воды наводятся  одноимённые заряды, поэтому они отталкиваются.</a:t>
            </a:r>
          </a:p>
        </p:txBody>
      </p:sp>
      <p:pic>
        <p:nvPicPr>
          <p:cNvPr id="15362" name="Объект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447800"/>
            <a:ext cx="6985000" cy="5149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Электростатический театр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412875"/>
            <a:ext cx="6983413" cy="5241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Театр с бумажными актерами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1773238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Шарик, притягивающийся к стене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Раскрывающийся бутон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58" name="Picture 2" descr="D:\Documents and Settings\DOM\Мои документы\Мои рисунки\DSCN07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4488" y="1447800"/>
            <a:ext cx="6770687" cy="5076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Раскрывающийся бутон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2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Общающиеся султаны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435100" y="1738313"/>
            <a:ext cx="7499350" cy="42179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1406</TotalTime>
  <Words>65</Words>
  <Application>Microsoft Office PowerPoint</Application>
  <PresentationFormat>Экран (4:3)</PresentationFormat>
  <Paragraphs>15</Paragraphs>
  <Slides>17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Corbel</vt:lpstr>
      <vt:lpstr>Arial</vt:lpstr>
      <vt:lpstr>Wingdings 2</vt:lpstr>
      <vt:lpstr>Verdana</vt:lpstr>
      <vt:lpstr>Calibri</vt:lpstr>
      <vt:lpstr>Gill Sans MT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Электричество  в нашей жизни</vt:lpstr>
      <vt:lpstr>Когда наэлектризованную палочку подносят к струе, то в ней наводятся заряды, которые взаимодействуют с зарядами палочки. В результате струя отклоняется в сторону палочки. </vt:lpstr>
      <vt:lpstr>А на каплях воды наводятся  одноимённые заряды, поэтому они отталкиваются.</vt:lpstr>
      <vt:lpstr>Электростатический театр</vt:lpstr>
      <vt:lpstr>Театр с бумажными актерами</vt:lpstr>
      <vt:lpstr>Шарик, притягивающийся к стене</vt:lpstr>
      <vt:lpstr>Раскрывающийся бутон</vt:lpstr>
      <vt:lpstr>Раскрывающийся бутон</vt:lpstr>
      <vt:lpstr>Общающиеся султаны</vt:lpstr>
      <vt:lpstr> “Оживление”  паука </vt:lpstr>
      <vt:lpstr> Прыгающая ватка </vt:lpstr>
      <vt:lpstr>Оживший пепел</vt:lpstr>
      <vt:lpstr>Слайд 13</vt:lpstr>
      <vt:lpstr>Слайд 14</vt:lpstr>
      <vt:lpstr>Подпрыгивающий пепел</vt:lpstr>
      <vt:lpstr>Электрическая колокольня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Электричество  в нашей жизни</dc:title>
  <dc:creator>3Q</dc:creator>
  <cp:lastModifiedBy>adminzloy</cp:lastModifiedBy>
  <cp:revision>61</cp:revision>
  <dcterms:created xsi:type="dcterms:W3CDTF">2015-11-21T14:26:12Z</dcterms:created>
  <dcterms:modified xsi:type="dcterms:W3CDTF">2016-02-11T12:12:24Z</dcterms:modified>
</cp:coreProperties>
</file>